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59" r:id="rId6"/>
    <p:sldId id="260" r:id="rId7"/>
    <p:sldId id="267" r:id="rId8"/>
    <p:sldId id="261" r:id="rId9"/>
    <p:sldId id="262" r:id="rId10"/>
    <p:sldId id="268" r:id="rId11"/>
    <p:sldId id="263" r:id="rId12"/>
    <p:sldId id="266" r:id="rId13"/>
    <p:sldId id="273" r:id="rId14"/>
    <p:sldId id="274" r:id="rId15"/>
    <p:sldId id="269"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8" name="Slide Number Placeholder 7"/>
          <p:cNvSpPr>
            <a:spLocks noGrp="1"/>
          </p:cNvSpPr>
          <p:nvPr>
            <p:ph type="sldNum" sz="quarter" idx="11"/>
          </p:nvPr>
        </p:nvSpPr>
        <p:spPr/>
        <p:txBody>
          <a:bodyPr/>
          <a:lstStyle/>
          <a:p>
            <a:fld id="{0BF62009-09D7-47C6-9E1B-8EFA697EA81F}"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38E0FE3-3FD1-47D1-BFE6-68F3B5186DF1}" type="datetimeFigureOut">
              <a:rPr lang="en-US" smtClean="0"/>
              <a:pPr/>
              <a:t>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0BF62009-09D7-47C6-9E1B-8EFA697EA81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B38E0FE3-3FD1-47D1-BFE6-68F3B5186DF1}" type="datetimeFigureOut">
              <a:rPr lang="en-US" smtClean="0"/>
              <a:pPr/>
              <a:t>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F62009-09D7-47C6-9E1B-8EFA697EA81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38E0FE3-3FD1-47D1-BFE6-68F3B5186DF1}" type="datetimeFigureOut">
              <a:rPr lang="en-US" smtClean="0"/>
              <a:pPr/>
              <a:t>2/25/2011</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BF62009-09D7-47C6-9E1B-8EFA697EA81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pix.epodunk.com/locatorMaps/pa/PA_14673.gif&amp;imgrefurl=http://www.epodunk.com/cgi-bin/genInfo.php?locIndex=14673&amp;usg=__1Y_XkFu7zuny9pcqYPwc4ko3ejs=&amp;h=250&amp;w=400&amp;sz=6&amp;hl=en&amp;start=5&amp;zoom=1&amp;um=1&amp;itbs=1&amp;tbnid=cKZrjjF98zzYaM:&amp;tbnh=78&amp;tbnw=124&amp;prev=/images?q=Pittsburgh+on+the+map&amp;um=1&amp;hl=en&amp;safe=active&amp;sa=N&amp;rls=com.microsoft:en-US&amp;tbs=isch:1&amp;ei=iF1dTe3qPMHdgQfng_D9DQ" TargetMode="Externa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pix.epodunk.com/locatorMaps/pa/PA_14673.gif&amp;imgrefurl=http://www.epodunk.com/cgi-bin/genInfo.php?locIndex=14673&amp;usg=__1Y_XkFu7zuny9pcqYPwc4ko3ejs=&amp;h=250&amp;w=400&amp;sz=6&amp;hl=en&amp;start=5&amp;zoom=1&amp;um=1&amp;itbs=1&amp;tbnid=cKZrjjF98zzYaM:&amp;tbnh=78&amp;tbnw=124&amp;prev=/images?q=Pittsburgh+on+the+map&amp;um=1&amp;hl=en&amp;safe=active&amp;sa=N&amp;rls=com.microsoft:en-US&amp;tbs=isch:1&amp;ei=iF1dTe3qPMHdgQfng_D9DQ"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DCL </a:t>
            </a:r>
            <a:endParaRPr lang="en-US" dirty="0"/>
          </a:p>
        </p:txBody>
      </p:sp>
      <p:sp>
        <p:nvSpPr>
          <p:cNvPr id="3" name="Subtitle 2"/>
          <p:cNvSpPr>
            <a:spLocks noGrp="1"/>
          </p:cNvSpPr>
          <p:nvPr>
            <p:ph type="subTitle" idx="1"/>
          </p:nvPr>
        </p:nvSpPr>
        <p:spPr/>
        <p:txBody>
          <a:bodyPr>
            <a:normAutofit/>
          </a:bodyPr>
          <a:lstStyle/>
          <a:p>
            <a:r>
              <a:rPr lang="en-US" sz="3200" dirty="0" smtClean="0"/>
              <a:t>Dante, Caity, Lyla </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Lambeau Field in Green Bay </a:t>
            </a:r>
            <a:endParaRPr lang="en-US" dirty="0"/>
          </a:p>
        </p:txBody>
      </p:sp>
      <p:sp>
        <p:nvSpPr>
          <p:cNvPr id="3" name="Content Placeholder 2"/>
          <p:cNvSpPr>
            <a:spLocks noGrp="1"/>
          </p:cNvSpPr>
          <p:nvPr>
            <p:ph idx="1"/>
          </p:nvPr>
        </p:nvSpPr>
        <p:spPr/>
        <p:txBody>
          <a:bodyPr/>
          <a:lstStyle/>
          <a:p>
            <a:r>
              <a:rPr lang="en-US" dirty="0" smtClean="0"/>
              <a:t>Lambea Field is were the Green Bay Packers play. </a:t>
            </a:r>
          </a:p>
          <a:p>
            <a:r>
              <a:rPr lang="en-US" dirty="0" smtClean="0"/>
              <a:t>It was built in 1956</a:t>
            </a:r>
            <a:endParaRPr lang="en-US" dirty="0"/>
          </a:p>
        </p:txBody>
      </p:sp>
      <p:pic>
        <p:nvPicPr>
          <p:cNvPr id="1026" name="Picture 2" descr="http://sportige.com/wp-content/uploads/2009/09/lambeau-field.jpg"/>
          <p:cNvPicPr>
            <a:picLocks noChangeAspect="1" noChangeArrowheads="1"/>
          </p:cNvPicPr>
          <p:nvPr/>
        </p:nvPicPr>
        <p:blipFill>
          <a:blip r:embed="rId2" cstate="print"/>
          <a:srcRect/>
          <a:stretch>
            <a:fillRect/>
          </a:stretch>
        </p:blipFill>
        <p:spPr bwMode="auto">
          <a:xfrm>
            <a:off x="0" y="3781425"/>
            <a:ext cx="3810000" cy="3076575"/>
          </a:xfrm>
          <a:prstGeom prst="rect">
            <a:avLst/>
          </a:prstGeom>
          <a:noFill/>
        </p:spPr>
      </p:pic>
      <p:pic>
        <p:nvPicPr>
          <p:cNvPr id="1028" name="Picture 4" descr="http://www.nflfootballstadiums.com/images/Green-Bay-Packers-Logo.gif"/>
          <p:cNvPicPr>
            <a:picLocks noChangeAspect="1" noChangeArrowheads="1"/>
          </p:cNvPicPr>
          <p:nvPr/>
        </p:nvPicPr>
        <p:blipFill>
          <a:blip r:embed="rId3" cstate="print"/>
          <a:srcRect/>
          <a:stretch>
            <a:fillRect/>
          </a:stretch>
        </p:blipFill>
        <p:spPr bwMode="auto">
          <a:xfrm>
            <a:off x="4343400" y="4048701"/>
            <a:ext cx="4276725" cy="28092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Boston ,MA </a:t>
            </a:r>
            <a:endParaRPr lang="en-US" dirty="0"/>
          </a:p>
        </p:txBody>
      </p:sp>
      <p:sp>
        <p:nvSpPr>
          <p:cNvPr id="3" name="Content Placeholder 2"/>
          <p:cNvSpPr>
            <a:spLocks noGrp="1"/>
          </p:cNvSpPr>
          <p:nvPr>
            <p:ph idx="1"/>
          </p:nvPr>
        </p:nvSpPr>
        <p:spPr/>
        <p:txBody>
          <a:bodyPr/>
          <a:lstStyle/>
          <a:p>
            <a:r>
              <a:rPr lang="en-US" dirty="0" smtClean="0"/>
              <a:t>Green Bay to Boston-1228.21mi/23hrs33mins </a:t>
            </a:r>
            <a:endParaRPr lang="en-US" dirty="0"/>
          </a:p>
        </p:txBody>
      </p:sp>
      <p:pic>
        <p:nvPicPr>
          <p:cNvPr id="4098" name="Picture 2" descr="http://upload.wikimedia.org/wikipedia/commons/6/62/Map_of_the_USA_highlighting_Greater_Boston.gif"/>
          <p:cNvPicPr>
            <a:picLocks noChangeAspect="1" noChangeArrowheads="1"/>
          </p:cNvPicPr>
          <p:nvPr/>
        </p:nvPicPr>
        <p:blipFill>
          <a:blip r:embed="rId2" cstate="print"/>
          <a:srcRect/>
          <a:stretch>
            <a:fillRect/>
          </a:stretch>
        </p:blipFill>
        <p:spPr bwMode="auto">
          <a:xfrm>
            <a:off x="0" y="3989580"/>
            <a:ext cx="4572000" cy="2868420"/>
          </a:xfrm>
          <a:prstGeom prst="rect">
            <a:avLst/>
          </a:prstGeom>
          <a:noFill/>
        </p:spPr>
      </p:pic>
      <p:pic>
        <p:nvPicPr>
          <p:cNvPr id="6146" name="Picture 2" descr="http://www.destination360.com/north-america/us/massachusetts/images/s/boston.jpg"/>
          <p:cNvPicPr>
            <a:picLocks noChangeAspect="1" noChangeArrowheads="1"/>
          </p:cNvPicPr>
          <p:nvPr/>
        </p:nvPicPr>
        <p:blipFill>
          <a:blip r:embed="rId3" cstate="print"/>
          <a:srcRect/>
          <a:stretch>
            <a:fillRect/>
          </a:stretch>
        </p:blipFill>
        <p:spPr bwMode="auto">
          <a:xfrm>
            <a:off x="4572000" y="3962400"/>
            <a:ext cx="4572000" cy="2895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Boston Lighthouses  </a:t>
            </a:r>
            <a:endParaRPr lang="en-US" dirty="0"/>
          </a:p>
        </p:txBody>
      </p:sp>
      <p:sp>
        <p:nvSpPr>
          <p:cNvPr id="3" name="Content Placeholder 2"/>
          <p:cNvSpPr>
            <a:spLocks noGrp="1"/>
          </p:cNvSpPr>
          <p:nvPr>
            <p:ph idx="1"/>
          </p:nvPr>
        </p:nvSpPr>
        <p:spPr/>
        <p:txBody>
          <a:bodyPr/>
          <a:lstStyle/>
          <a:p>
            <a:r>
              <a:rPr lang="en-US" dirty="0" smtClean="0"/>
              <a:t>Highland Light Circa </a:t>
            </a:r>
          </a:p>
          <a:p>
            <a:endParaRPr lang="en-US" dirty="0" smtClean="0"/>
          </a:p>
          <a:p>
            <a:endParaRPr lang="en-US" dirty="0" smtClean="0"/>
          </a:p>
          <a:p>
            <a:endParaRPr lang="en-US" dirty="0" smtClean="0"/>
          </a:p>
          <a:p>
            <a:endParaRPr lang="en-US" dirty="0" smtClean="0"/>
          </a:p>
          <a:p>
            <a:r>
              <a:rPr lang="en-US" dirty="0" smtClean="0"/>
              <a:t>This light house was built in 1709</a:t>
            </a:r>
            <a:endParaRPr lang="en-US" dirty="0"/>
          </a:p>
        </p:txBody>
      </p:sp>
      <p:pic>
        <p:nvPicPr>
          <p:cNvPr id="3074" name="Picture 2" descr="http://lighthouse.cc/highland/HIGH02.jpg"/>
          <p:cNvPicPr>
            <a:picLocks noChangeAspect="1" noChangeArrowheads="1"/>
          </p:cNvPicPr>
          <p:nvPr/>
        </p:nvPicPr>
        <p:blipFill>
          <a:blip r:embed="rId2" cstate="print"/>
          <a:srcRect/>
          <a:stretch>
            <a:fillRect/>
          </a:stretch>
        </p:blipFill>
        <p:spPr bwMode="auto">
          <a:xfrm>
            <a:off x="533400" y="2057400"/>
            <a:ext cx="3994951" cy="2286000"/>
          </a:xfrm>
          <a:prstGeom prst="rect">
            <a:avLst/>
          </a:prstGeom>
          <a:noFill/>
        </p:spPr>
      </p:pic>
      <p:pic>
        <p:nvPicPr>
          <p:cNvPr id="5122" name="Picture 2" descr="http://static.flickr.com/29/44831694_4dc919be28.jpg"/>
          <p:cNvPicPr>
            <a:picLocks noChangeAspect="1" noChangeArrowheads="1"/>
          </p:cNvPicPr>
          <p:nvPr/>
        </p:nvPicPr>
        <p:blipFill>
          <a:blip r:embed="rId3" cstate="print"/>
          <a:srcRect/>
          <a:stretch>
            <a:fillRect/>
          </a:stretch>
        </p:blipFill>
        <p:spPr bwMode="auto">
          <a:xfrm>
            <a:off x="5486400" y="2057400"/>
            <a:ext cx="3009900" cy="22574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884238"/>
          </a:xfrm>
        </p:spPr>
        <p:txBody>
          <a:bodyPr>
            <a:normAutofit fontScale="90000"/>
          </a:bodyPr>
          <a:lstStyle/>
          <a:p>
            <a:r>
              <a:rPr lang="en-US" dirty="0" smtClean="0"/>
              <a:t>Past and Modern Day Boston </a:t>
            </a:r>
            <a:endParaRPr lang="en-US" dirty="0"/>
          </a:p>
        </p:txBody>
      </p:sp>
      <p:sp>
        <p:nvSpPr>
          <p:cNvPr id="3" name="Content Placeholder 2"/>
          <p:cNvSpPr>
            <a:spLocks noGrp="1"/>
          </p:cNvSpPr>
          <p:nvPr>
            <p:ph idx="1"/>
          </p:nvPr>
        </p:nvSpPr>
        <p:spPr/>
        <p:txBody>
          <a:bodyPr/>
          <a:lstStyle/>
          <a:p>
            <a:endParaRPr lang="en-US" dirty="0"/>
          </a:p>
        </p:txBody>
      </p:sp>
      <p:pic>
        <p:nvPicPr>
          <p:cNvPr id="29698" name="Picture 2" descr="http://www.heritage.nf.ca/exploration/images/boston_550.jpg"/>
          <p:cNvPicPr>
            <a:picLocks noChangeAspect="1" noChangeArrowheads="1"/>
          </p:cNvPicPr>
          <p:nvPr/>
        </p:nvPicPr>
        <p:blipFill>
          <a:blip r:embed="rId2" cstate="print"/>
          <a:srcRect/>
          <a:stretch>
            <a:fillRect/>
          </a:stretch>
        </p:blipFill>
        <p:spPr bwMode="auto">
          <a:xfrm>
            <a:off x="0" y="1219200"/>
            <a:ext cx="4267200" cy="5638800"/>
          </a:xfrm>
          <a:prstGeom prst="rect">
            <a:avLst/>
          </a:prstGeom>
          <a:noFill/>
        </p:spPr>
      </p:pic>
      <p:pic>
        <p:nvPicPr>
          <p:cNvPr id="29700" name="Picture 4" descr="Boston Massachusetts"/>
          <p:cNvPicPr>
            <a:picLocks noChangeAspect="1" noChangeArrowheads="1"/>
          </p:cNvPicPr>
          <p:nvPr/>
        </p:nvPicPr>
        <p:blipFill>
          <a:blip r:embed="rId3" cstate="print"/>
          <a:srcRect/>
          <a:stretch>
            <a:fillRect/>
          </a:stretch>
        </p:blipFill>
        <p:spPr bwMode="auto">
          <a:xfrm>
            <a:off x="4267200" y="1219201"/>
            <a:ext cx="4876800" cy="56388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Population </a:t>
            </a:r>
            <a:endParaRPr lang="en-US" dirty="0"/>
          </a:p>
        </p:txBody>
      </p:sp>
      <p:sp>
        <p:nvSpPr>
          <p:cNvPr id="3" name="Content Placeholder 2"/>
          <p:cNvSpPr>
            <a:spLocks noGrp="1"/>
          </p:cNvSpPr>
          <p:nvPr>
            <p:ph idx="1"/>
          </p:nvPr>
        </p:nvSpPr>
        <p:spPr/>
        <p:txBody>
          <a:bodyPr>
            <a:normAutofit/>
          </a:bodyPr>
          <a:lstStyle/>
          <a:p>
            <a:r>
              <a:rPr lang="en-US" sz="4400" dirty="0" smtClean="0"/>
              <a:t>In 2010 population was 602,237</a:t>
            </a:r>
          </a:p>
          <a:p>
            <a:r>
              <a:rPr lang="en-US" sz="4400" dirty="0" smtClean="0"/>
              <a:t>In 1830 population was  61,391</a:t>
            </a:r>
            <a:endParaRPr lang="en-US" sz="4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 City/ John F.K.</a:t>
            </a:r>
            <a:endParaRPr lang="en-US" dirty="0"/>
          </a:p>
        </p:txBody>
      </p:sp>
      <p:sp>
        <p:nvSpPr>
          <p:cNvPr id="3" name="Content Placeholder 2"/>
          <p:cNvSpPr>
            <a:spLocks noGrp="1"/>
          </p:cNvSpPr>
          <p:nvPr>
            <p:ph idx="1"/>
          </p:nvPr>
        </p:nvSpPr>
        <p:spPr/>
        <p:txBody>
          <a:bodyPr>
            <a:normAutofit/>
          </a:bodyPr>
          <a:lstStyle/>
          <a:p>
            <a:r>
              <a:rPr lang="en-US" sz="2400" dirty="0" smtClean="0"/>
              <a:t>John F. Kennedy the Library and Museum . This was built for the 35</a:t>
            </a:r>
            <a:r>
              <a:rPr lang="en-US" sz="2400" baseline="30000" dirty="0" smtClean="0"/>
              <a:t>th</a:t>
            </a:r>
            <a:r>
              <a:rPr lang="en-US" sz="2400" dirty="0" smtClean="0"/>
              <a:t> president. This is were they keep all information that John kept through his life time. This was dedicated to him in 1979by President Jimmy Carter and members of the Kennedy Family. This helps Boston by showing how there 35</a:t>
            </a:r>
            <a:r>
              <a:rPr lang="en-US" sz="2400" baseline="30000" dirty="0" smtClean="0"/>
              <a:t>th</a:t>
            </a:r>
            <a:r>
              <a:rPr lang="en-US" sz="2400" dirty="0" smtClean="0"/>
              <a:t> president help out in the </a:t>
            </a:r>
            <a:r>
              <a:rPr lang="en-US" sz="2400" dirty="0" smtClean="0"/>
              <a:t>world also  how what happened </a:t>
            </a:r>
            <a:r>
              <a:rPr lang="en-US" sz="2400" dirty="0" smtClean="0"/>
              <a:t>to </a:t>
            </a:r>
            <a:r>
              <a:rPr lang="en-US" sz="2400" dirty="0" smtClean="0"/>
              <a:t>him. </a:t>
            </a:r>
            <a:endParaRPr lang="en-US" sz="2400" dirty="0"/>
          </a:p>
        </p:txBody>
      </p:sp>
      <p:pic>
        <p:nvPicPr>
          <p:cNvPr id="25602" name="Picture 2" descr="http://www.jfklibrary.org/~/media/assets/Foundation/Museum%20Exhibits/Mus_2005_01.jpg"/>
          <p:cNvPicPr>
            <a:picLocks noChangeAspect="1" noChangeArrowheads="1"/>
          </p:cNvPicPr>
          <p:nvPr/>
        </p:nvPicPr>
        <p:blipFill>
          <a:blip r:embed="rId2" cstate="print"/>
          <a:srcRect/>
          <a:stretch>
            <a:fillRect/>
          </a:stretch>
        </p:blipFill>
        <p:spPr bwMode="auto">
          <a:xfrm>
            <a:off x="0" y="4572000"/>
            <a:ext cx="3623302" cy="2431710"/>
          </a:xfrm>
          <a:prstGeom prst="rect">
            <a:avLst/>
          </a:prstGeom>
          <a:noFill/>
        </p:spPr>
      </p:pic>
      <p:pic>
        <p:nvPicPr>
          <p:cNvPr id="4100" name="Picture 4" descr="http://www.knowledgerush.com/wiki_image/7/70/Jfk2.jpg"/>
          <p:cNvPicPr>
            <a:picLocks noChangeAspect="1" noChangeArrowheads="1"/>
          </p:cNvPicPr>
          <p:nvPr/>
        </p:nvPicPr>
        <p:blipFill>
          <a:blip r:embed="rId3" cstate="print"/>
          <a:srcRect/>
          <a:stretch>
            <a:fillRect/>
          </a:stretch>
        </p:blipFill>
        <p:spPr bwMode="auto">
          <a:xfrm>
            <a:off x="5410200" y="4267200"/>
            <a:ext cx="1952034" cy="2590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Boston </a:t>
            </a:r>
            <a:endParaRPr lang="en-US" dirty="0"/>
          </a:p>
        </p:txBody>
      </p:sp>
      <p:sp>
        <p:nvSpPr>
          <p:cNvPr id="3" name="Content Placeholder 2"/>
          <p:cNvSpPr>
            <a:spLocks noGrp="1"/>
          </p:cNvSpPr>
          <p:nvPr>
            <p:ph idx="1"/>
          </p:nvPr>
        </p:nvSpPr>
        <p:spPr/>
        <p:txBody>
          <a:bodyPr>
            <a:normAutofit/>
          </a:bodyPr>
          <a:lstStyle/>
          <a:p>
            <a:r>
              <a:rPr lang="en-US" sz="2800" dirty="0" smtClean="0"/>
              <a:t>The Old South Meeting house was the largest </a:t>
            </a:r>
            <a:r>
              <a:rPr lang="en-US" sz="2800" dirty="0" smtClean="0"/>
              <a:t>in </a:t>
            </a:r>
            <a:r>
              <a:rPr lang="en-US" sz="2800" dirty="0" smtClean="0"/>
              <a:t>the colonial Boston and was well know for the Patroits Meetings place. Samuel Adams made this for a meeting place to get a place to plane what to do about the British troops </a:t>
            </a:r>
            <a:r>
              <a:rPr lang="en-US" sz="2800" dirty="0" smtClean="0"/>
              <a:t>that were </a:t>
            </a:r>
            <a:r>
              <a:rPr lang="en-US" sz="2800" dirty="0" smtClean="0"/>
              <a:t>in Boston at the time. </a:t>
            </a:r>
            <a:r>
              <a:rPr lang="en-US" sz="2800" dirty="0" smtClean="0"/>
              <a:t>In </a:t>
            </a:r>
            <a:r>
              <a:rPr lang="en-US" sz="2800" dirty="0" smtClean="0"/>
              <a:t>1772 and 1773. </a:t>
            </a:r>
            <a:endParaRPr lang="en-US" sz="2800" dirty="0"/>
          </a:p>
        </p:txBody>
      </p:sp>
      <p:pic>
        <p:nvPicPr>
          <p:cNvPr id="3074" name="Picture 2" descr="http://www.oregoncatalyst.com/uploads/SamuelAdams.jpg"/>
          <p:cNvPicPr>
            <a:picLocks noChangeAspect="1" noChangeArrowheads="1"/>
          </p:cNvPicPr>
          <p:nvPr/>
        </p:nvPicPr>
        <p:blipFill>
          <a:blip r:embed="rId2" cstate="print"/>
          <a:srcRect/>
          <a:stretch>
            <a:fillRect/>
          </a:stretch>
        </p:blipFill>
        <p:spPr bwMode="auto">
          <a:xfrm>
            <a:off x="7382474" y="4632245"/>
            <a:ext cx="1761526" cy="222575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Pittsburgh could do better that Boston does! </a:t>
            </a:r>
            <a:endParaRPr lang="en-US" dirty="0"/>
          </a:p>
        </p:txBody>
      </p:sp>
      <p:sp>
        <p:nvSpPr>
          <p:cNvPr id="3" name="Content Placeholder 2"/>
          <p:cNvSpPr>
            <a:spLocks noGrp="1"/>
          </p:cNvSpPr>
          <p:nvPr>
            <p:ph idx="1"/>
          </p:nvPr>
        </p:nvSpPr>
        <p:spPr/>
        <p:txBody>
          <a:bodyPr>
            <a:normAutofit/>
          </a:bodyPr>
          <a:lstStyle/>
          <a:p>
            <a:r>
              <a:rPr lang="en-US" sz="4400" b="1" dirty="0" smtClean="0"/>
              <a:t>Culture </a:t>
            </a:r>
          </a:p>
          <a:p>
            <a:r>
              <a:rPr lang="en-US" sz="4400" b="1" dirty="0" smtClean="0"/>
              <a:t>What we could do?</a:t>
            </a:r>
          </a:p>
          <a:p>
            <a:r>
              <a:rPr lang="en-US" sz="4400" b="1" dirty="0" smtClean="0"/>
              <a:t>Why?</a:t>
            </a:r>
            <a:endParaRPr lang="en-US" sz="4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End </a:t>
            </a:r>
            <a:endParaRPr lang="en-US" dirty="0"/>
          </a:p>
        </p:txBody>
      </p:sp>
      <p:sp>
        <p:nvSpPr>
          <p:cNvPr id="3" name="Content Placeholder 2"/>
          <p:cNvSpPr>
            <a:spLocks noGrp="1"/>
          </p:cNvSpPr>
          <p:nvPr>
            <p:ph idx="1"/>
          </p:nvPr>
        </p:nvSpPr>
        <p:spPr/>
        <p:txBody>
          <a:bodyPr/>
          <a:lstStyle/>
          <a:p>
            <a:r>
              <a:rPr lang="en-US" dirty="0" smtClean="0"/>
              <a:t>Boston to Pittsburgh 1228.21miles / 23hrs 33mins </a:t>
            </a:r>
            <a:endParaRPr lang="en-US" dirty="0"/>
          </a:p>
        </p:txBody>
      </p:sp>
      <p:pic>
        <p:nvPicPr>
          <p:cNvPr id="4" name="Picture 2" descr="http://t3.gstatic.com/images?q=tbn:ANd9GcSKlIv-aGmZ01t7xTMS1heCP7yri7qamo6PxNT-sBDwzTK3KSa4c9j6hQ">
            <a:hlinkClick r:id="rId2"/>
          </p:cNvPr>
          <p:cNvPicPr>
            <a:picLocks noChangeAspect="1" noChangeArrowheads="1"/>
          </p:cNvPicPr>
          <p:nvPr/>
        </p:nvPicPr>
        <p:blipFill>
          <a:blip r:embed="rId3" cstate="print"/>
          <a:srcRect/>
          <a:stretch>
            <a:fillRect/>
          </a:stretch>
        </p:blipFill>
        <p:spPr bwMode="auto">
          <a:xfrm>
            <a:off x="0" y="3733800"/>
            <a:ext cx="4419600" cy="3124200"/>
          </a:xfrm>
          <a:prstGeom prst="rect">
            <a:avLst/>
          </a:prstGeom>
          <a:noFill/>
        </p:spPr>
      </p:pic>
      <p:pic>
        <p:nvPicPr>
          <p:cNvPr id="1026" name="Picture 2" descr="http://www.pps.k12.pa.us/143110127104380/lib/143110127104380/800px-Pittsburgh_WEO_Night_1.jpg"/>
          <p:cNvPicPr>
            <a:picLocks noChangeAspect="1" noChangeArrowheads="1"/>
          </p:cNvPicPr>
          <p:nvPr/>
        </p:nvPicPr>
        <p:blipFill>
          <a:blip r:embed="rId4" cstate="print"/>
          <a:srcRect/>
          <a:stretch>
            <a:fillRect/>
          </a:stretch>
        </p:blipFill>
        <p:spPr bwMode="auto">
          <a:xfrm>
            <a:off x="4445955" y="3733800"/>
            <a:ext cx="4698045" cy="3124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	DCL  Trip </a:t>
            </a:r>
            <a:endParaRPr lang="en-US" dirty="0"/>
          </a:p>
        </p:txBody>
      </p:sp>
      <p:sp>
        <p:nvSpPr>
          <p:cNvPr id="3" name="Content Placeholder 2"/>
          <p:cNvSpPr>
            <a:spLocks noGrp="1"/>
          </p:cNvSpPr>
          <p:nvPr>
            <p:ph idx="1"/>
          </p:nvPr>
        </p:nvSpPr>
        <p:spPr/>
        <p:txBody>
          <a:bodyPr/>
          <a:lstStyle/>
          <a:p>
            <a:r>
              <a:rPr lang="en-US" dirty="0" smtClean="0"/>
              <a:t>Range Rover 2011 </a:t>
            </a:r>
          </a:p>
          <a:p>
            <a:r>
              <a:rPr lang="en-US" dirty="0" smtClean="0"/>
              <a:t>18 mpg \</a:t>
            </a:r>
          </a:p>
          <a:p>
            <a:r>
              <a:rPr lang="en-US" dirty="0" smtClean="0"/>
              <a:t>Black 						</a:t>
            </a:r>
            <a:endParaRPr lang="en-US" dirty="0"/>
          </a:p>
        </p:txBody>
      </p:sp>
      <p:pic>
        <p:nvPicPr>
          <p:cNvPr id="1026" name="Picture 2" descr="Range-Rover-Sport-SA-Black-876279.jpg"/>
          <p:cNvPicPr>
            <a:picLocks noChangeAspect="1" noChangeArrowheads="1"/>
          </p:cNvPicPr>
          <p:nvPr/>
        </p:nvPicPr>
        <p:blipFill>
          <a:blip r:embed="rId2" cstate="print"/>
          <a:srcRect/>
          <a:stretch>
            <a:fillRect/>
          </a:stretch>
        </p:blipFill>
        <p:spPr bwMode="auto">
          <a:xfrm>
            <a:off x="0" y="3429000"/>
            <a:ext cx="6781800" cy="3429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467600" cy="1143000"/>
          </a:xfrm>
        </p:spPr>
        <p:txBody>
          <a:bodyPr/>
          <a:lstStyle/>
          <a:p>
            <a:r>
              <a:rPr lang="en-US" dirty="0" smtClean="0"/>
              <a:t>			Route </a:t>
            </a:r>
            <a:endParaRPr lang="en-US" dirty="0"/>
          </a:p>
        </p:txBody>
      </p:sp>
      <p:sp>
        <p:nvSpPr>
          <p:cNvPr id="3" name="Content Placeholder 2"/>
          <p:cNvSpPr>
            <a:spLocks noGrp="1"/>
          </p:cNvSpPr>
          <p:nvPr>
            <p:ph idx="1"/>
          </p:nvPr>
        </p:nvSpPr>
        <p:spPr/>
        <p:txBody>
          <a:bodyPr/>
          <a:lstStyle/>
          <a:p>
            <a:endParaRPr lang="en-US" dirty="0"/>
          </a:p>
        </p:txBody>
      </p:sp>
      <p:pic>
        <p:nvPicPr>
          <p:cNvPr id="10241" name="Picture 1"/>
          <p:cNvPicPr>
            <a:picLocks noChangeAspect="1" noChangeArrowheads="1"/>
          </p:cNvPicPr>
          <p:nvPr/>
        </p:nvPicPr>
        <p:blipFill>
          <a:blip r:embed="rId2" cstate="print"/>
          <a:srcRect l="36719" t="28125" b="10417"/>
          <a:stretch>
            <a:fillRect/>
          </a:stretch>
        </p:blipFill>
        <p:spPr bwMode="auto">
          <a:xfrm>
            <a:off x="609600" y="914400"/>
            <a:ext cx="7846017"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Trip/Where We Started </a:t>
            </a:r>
            <a:endParaRPr lang="en-US" dirty="0"/>
          </a:p>
        </p:txBody>
      </p:sp>
      <p:sp>
        <p:nvSpPr>
          <p:cNvPr id="3" name="Content Placeholder 2"/>
          <p:cNvSpPr>
            <a:spLocks noGrp="1"/>
          </p:cNvSpPr>
          <p:nvPr>
            <p:ph idx="1"/>
          </p:nvPr>
        </p:nvSpPr>
        <p:spPr/>
        <p:txBody>
          <a:bodyPr/>
          <a:lstStyle/>
          <a:p>
            <a:r>
              <a:rPr lang="en-US" dirty="0" smtClean="0"/>
              <a:t>Started in Pittsburgh, PA and going to Baltimore  </a:t>
            </a:r>
          </a:p>
          <a:p>
            <a:r>
              <a:rPr lang="en-US" dirty="0" smtClean="0"/>
              <a:t>The total Miles during the trip is 3493.17 miles/67 hours 2 minutes</a:t>
            </a:r>
          </a:p>
          <a:p>
            <a:r>
              <a:rPr lang="en-US" dirty="0" smtClean="0"/>
              <a:t>Gas- $603.54 </a:t>
            </a:r>
            <a:endParaRPr lang="en-US" dirty="0"/>
          </a:p>
        </p:txBody>
      </p:sp>
      <p:pic>
        <p:nvPicPr>
          <p:cNvPr id="31746" name="Picture 2" descr="http://t3.gstatic.com/images?q=tbn:ANd9GcSKlIv-aGmZ01t7xTMS1heCP7yri7qamo6PxNT-sBDwzTK3KSa4c9j6hQ">
            <a:hlinkClick r:id="rId2"/>
          </p:cNvPr>
          <p:cNvPicPr>
            <a:picLocks noChangeAspect="1" noChangeArrowheads="1"/>
          </p:cNvPicPr>
          <p:nvPr/>
        </p:nvPicPr>
        <p:blipFill>
          <a:blip r:embed="rId3" cstate="print"/>
          <a:srcRect/>
          <a:stretch>
            <a:fillRect/>
          </a:stretch>
        </p:blipFill>
        <p:spPr bwMode="auto">
          <a:xfrm>
            <a:off x="-1" y="4267200"/>
            <a:ext cx="4419601" cy="2590801"/>
          </a:xfrm>
          <a:prstGeom prst="rect">
            <a:avLst/>
          </a:prstGeom>
          <a:noFill/>
        </p:spPr>
      </p:pic>
      <p:pic>
        <p:nvPicPr>
          <p:cNvPr id="13314" name="Picture 2" descr="http://theexpiredmeter.com/wp-content/uploads/2010/03/Pittsburgh.jpg"/>
          <p:cNvPicPr>
            <a:picLocks noChangeAspect="1" noChangeArrowheads="1"/>
          </p:cNvPicPr>
          <p:nvPr/>
        </p:nvPicPr>
        <p:blipFill>
          <a:blip r:embed="rId4" cstate="print"/>
          <a:srcRect/>
          <a:stretch>
            <a:fillRect/>
          </a:stretch>
        </p:blipFill>
        <p:spPr bwMode="auto">
          <a:xfrm>
            <a:off x="4419600" y="4191000"/>
            <a:ext cx="4724400" cy="2667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Baltimore, ML</a:t>
            </a:r>
            <a:endParaRPr lang="en-US" dirty="0"/>
          </a:p>
        </p:txBody>
      </p:sp>
      <p:sp>
        <p:nvSpPr>
          <p:cNvPr id="3" name="Content Placeholder 2"/>
          <p:cNvSpPr>
            <a:spLocks noGrp="1"/>
          </p:cNvSpPr>
          <p:nvPr>
            <p:ph idx="1"/>
          </p:nvPr>
        </p:nvSpPr>
        <p:spPr/>
        <p:txBody>
          <a:bodyPr/>
          <a:lstStyle/>
          <a:p>
            <a:r>
              <a:rPr lang="en-US" dirty="0" smtClean="0"/>
              <a:t>Pittsburgh to Baltimore -248.11/4hrs42mins</a:t>
            </a:r>
          </a:p>
          <a:p>
            <a:pPr>
              <a:buNone/>
            </a:pPr>
            <a:endParaRPr lang="en-US" dirty="0" smtClean="0"/>
          </a:p>
          <a:p>
            <a:pPr>
              <a:buNone/>
            </a:pPr>
            <a:endParaRPr lang="en-US" dirty="0"/>
          </a:p>
        </p:txBody>
      </p:sp>
      <p:pic>
        <p:nvPicPr>
          <p:cNvPr id="9218" name="Picture 2" descr="http://www.worldtimeserver.com/images/maps/US-MD.jpg"/>
          <p:cNvPicPr>
            <a:picLocks noChangeAspect="1" noChangeArrowheads="1"/>
          </p:cNvPicPr>
          <p:nvPr/>
        </p:nvPicPr>
        <p:blipFill>
          <a:blip r:embed="rId2" cstate="print"/>
          <a:srcRect/>
          <a:stretch>
            <a:fillRect/>
          </a:stretch>
        </p:blipFill>
        <p:spPr bwMode="auto">
          <a:xfrm>
            <a:off x="0" y="4114801"/>
            <a:ext cx="4648200" cy="2743200"/>
          </a:xfrm>
          <a:prstGeom prst="rect">
            <a:avLst/>
          </a:prstGeom>
          <a:noFill/>
        </p:spPr>
      </p:pic>
      <p:pic>
        <p:nvPicPr>
          <p:cNvPr id="12290" name="Picture 2" descr="http://wikitravel.org/upload/en/thumb/c/ce/Baltimore24.jpg/400px-Baltimore24.jpg"/>
          <p:cNvPicPr>
            <a:picLocks noChangeAspect="1" noChangeArrowheads="1"/>
          </p:cNvPicPr>
          <p:nvPr/>
        </p:nvPicPr>
        <p:blipFill>
          <a:blip r:embed="rId3" cstate="print"/>
          <a:srcRect/>
          <a:stretch>
            <a:fillRect/>
          </a:stretch>
        </p:blipFill>
        <p:spPr bwMode="auto">
          <a:xfrm>
            <a:off x="4668762" y="4038600"/>
            <a:ext cx="4475238" cy="2819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New York, NY</a:t>
            </a:r>
            <a:endParaRPr lang="en-US" dirty="0"/>
          </a:p>
        </p:txBody>
      </p:sp>
      <p:sp>
        <p:nvSpPr>
          <p:cNvPr id="3" name="Content Placeholder 2"/>
          <p:cNvSpPr>
            <a:spLocks noGrp="1"/>
          </p:cNvSpPr>
          <p:nvPr>
            <p:ph idx="1"/>
          </p:nvPr>
        </p:nvSpPr>
        <p:spPr/>
        <p:txBody>
          <a:bodyPr/>
          <a:lstStyle/>
          <a:p>
            <a:r>
              <a:rPr lang="en-US" dirty="0" smtClean="0"/>
              <a:t>Baltimore-New York/ 232.64mi/6hrs 18mins </a:t>
            </a:r>
          </a:p>
          <a:p>
            <a:endParaRPr lang="en-US" dirty="0"/>
          </a:p>
        </p:txBody>
      </p:sp>
      <p:pic>
        <p:nvPicPr>
          <p:cNvPr id="7170" name="Picture 2" descr="http://www.mapave.com/map_city_in_usa.php?state=NY&amp;city=Annsville+Town&amp;long=-73.928333&amp;lat=41.307222&amp;width=400&amp;height=270"/>
          <p:cNvPicPr>
            <a:picLocks noChangeAspect="1" noChangeArrowheads="1"/>
          </p:cNvPicPr>
          <p:nvPr/>
        </p:nvPicPr>
        <p:blipFill>
          <a:blip r:embed="rId2" cstate="print"/>
          <a:srcRect/>
          <a:stretch>
            <a:fillRect/>
          </a:stretch>
        </p:blipFill>
        <p:spPr bwMode="auto">
          <a:xfrm>
            <a:off x="0" y="3810000"/>
            <a:ext cx="4114800" cy="3048000"/>
          </a:xfrm>
          <a:prstGeom prst="rect">
            <a:avLst/>
          </a:prstGeom>
          <a:noFill/>
        </p:spPr>
      </p:pic>
      <p:pic>
        <p:nvPicPr>
          <p:cNvPr id="11266" name="Picture 2" descr="http://nebras.nuks.org/wp-content/uploads/2008/09/new-york.jpg"/>
          <p:cNvPicPr>
            <a:picLocks noChangeAspect="1" noChangeArrowheads="1"/>
          </p:cNvPicPr>
          <p:nvPr/>
        </p:nvPicPr>
        <p:blipFill>
          <a:blip r:embed="rId3" cstate="print"/>
          <a:srcRect/>
          <a:stretch>
            <a:fillRect/>
          </a:stretch>
        </p:blipFill>
        <p:spPr bwMode="auto">
          <a:xfrm>
            <a:off x="4114800" y="3770570"/>
            <a:ext cx="5029200" cy="308743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York/ Julliard School </a:t>
            </a:r>
            <a:endParaRPr lang="en-US" dirty="0"/>
          </a:p>
        </p:txBody>
      </p:sp>
      <p:sp>
        <p:nvSpPr>
          <p:cNvPr id="3" name="Content Placeholder 2"/>
          <p:cNvSpPr>
            <a:spLocks noGrp="1"/>
          </p:cNvSpPr>
          <p:nvPr>
            <p:ph idx="1"/>
          </p:nvPr>
        </p:nvSpPr>
        <p:spPr/>
        <p:txBody>
          <a:bodyPr/>
          <a:lstStyle/>
          <a:p>
            <a:r>
              <a:rPr lang="en-US" dirty="0" smtClean="0"/>
              <a:t>Julliard School was built in 1967</a:t>
            </a:r>
          </a:p>
          <a:p>
            <a:r>
              <a:rPr lang="en-US" dirty="0" smtClean="0"/>
              <a:t>This school is for the arts </a:t>
            </a:r>
          </a:p>
          <a:p>
            <a:endParaRPr lang="en-US" dirty="0"/>
          </a:p>
        </p:txBody>
      </p:sp>
      <p:pic>
        <p:nvPicPr>
          <p:cNvPr id="2050" name="Picture 2" descr="http://www.studyihub.com/wp-content/uploads/2010/09/Juilliard-School2.jpg"/>
          <p:cNvPicPr>
            <a:picLocks noChangeAspect="1" noChangeArrowheads="1"/>
          </p:cNvPicPr>
          <p:nvPr/>
        </p:nvPicPr>
        <p:blipFill>
          <a:blip r:embed="rId2" cstate="print"/>
          <a:srcRect/>
          <a:stretch>
            <a:fillRect/>
          </a:stretch>
        </p:blipFill>
        <p:spPr bwMode="auto">
          <a:xfrm>
            <a:off x="0" y="3352800"/>
            <a:ext cx="4286250" cy="3219451"/>
          </a:xfrm>
          <a:prstGeom prst="rect">
            <a:avLst/>
          </a:prstGeom>
          <a:noFill/>
        </p:spPr>
      </p:pic>
      <p:pic>
        <p:nvPicPr>
          <p:cNvPr id="10242" name="Picture 2" descr="http://www.bridgetomusic.com/images/213/Juilliard_Logo.jpg"/>
          <p:cNvPicPr>
            <a:picLocks noChangeAspect="1" noChangeArrowheads="1"/>
          </p:cNvPicPr>
          <p:nvPr/>
        </p:nvPicPr>
        <p:blipFill>
          <a:blip r:embed="rId3" cstate="print"/>
          <a:srcRect/>
          <a:stretch>
            <a:fillRect/>
          </a:stretch>
        </p:blipFill>
        <p:spPr bwMode="auto">
          <a:xfrm>
            <a:off x="5105400" y="4648200"/>
            <a:ext cx="3333750" cy="9429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Buffalo, NY  </a:t>
            </a:r>
            <a:endParaRPr lang="en-US" dirty="0"/>
          </a:p>
        </p:txBody>
      </p:sp>
      <p:sp>
        <p:nvSpPr>
          <p:cNvPr id="3" name="Content Placeholder 2"/>
          <p:cNvSpPr>
            <a:spLocks noGrp="1"/>
          </p:cNvSpPr>
          <p:nvPr>
            <p:ph idx="1"/>
          </p:nvPr>
        </p:nvSpPr>
        <p:spPr/>
        <p:txBody>
          <a:bodyPr/>
          <a:lstStyle/>
          <a:p>
            <a:r>
              <a:rPr lang="en-US" dirty="0" smtClean="0"/>
              <a:t>New York to Buffalo- 388.01/ 7hrs and 13mins </a:t>
            </a:r>
            <a:endParaRPr lang="en-US" dirty="0"/>
          </a:p>
        </p:txBody>
      </p:sp>
      <p:pic>
        <p:nvPicPr>
          <p:cNvPr id="6146" name="Picture 2" descr="http://pics4.city-data.com/zfar/zfar3780.png"/>
          <p:cNvPicPr>
            <a:picLocks noChangeAspect="1" noChangeArrowheads="1"/>
          </p:cNvPicPr>
          <p:nvPr/>
        </p:nvPicPr>
        <p:blipFill>
          <a:blip r:embed="rId2" cstate="print"/>
          <a:srcRect/>
          <a:stretch>
            <a:fillRect/>
          </a:stretch>
        </p:blipFill>
        <p:spPr bwMode="auto">
          <a:xfrm>
            <a:off x="0" y="3505200"/>
            <a:ext cx="4724400" cy="3352800"/>
          </a:xfrm>
          <a:prstGeom prst="rect">
            <a:avLst/>
          </a:prstGeom>
          <a:noFill/>
        </p:spPr>
      </p:pic>
      <p:pic>
        <p:nvPicPr>
          <p:cNvPr id="9218" name="Picture 2" descr="http://www.uncoverage.net/wp-content/uploads/2010/08/Buffalo-NY.jpg"/>
          <p:cNvPicPr>
            <a:picLocks noChangeAspect="1" noChangeArrowheads="1"/>
          </p:cNvPicPr>
          <p:nvPr/>
        </p:nvPicPr>
        <p:blipFill>
          <a:blip r:embed="rId3" cstate="print"/>
          <a:srcRect/>
          <a:stretch>
            <a:fillRect/>
          </a:stretch>
        </p:blipFill>
        <p:spPr bwMode="auto">
          <a:xfrm>
            <a:off x="4724400" y="3438525"/>
            <a:ext cx="4419600" cy="34194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Green Bay, WI</a:t>
            </a:r>
            <a:endParaRPr lang="en-US" dirty="0"/>
          </a:p>
        </p:txBody>
      </p:sp>
      <p:sp>
        <p:nvSpPr>
          <p:cNvPr id="3" name="Content Placeholder 2"/>
          <p:cNvSpPr>
            <a:spLocks noGrp="1"/>
          </p:cNvSpPr>
          <p:nvPr>
            <p:ph idx="1"/>
          </p:nvPr>
        </p:nvSpPr>
        <p:spPr/>
        <p:txBody>
          <a:bodyPr/>
          <a:lstStyle/>
          <a:p>
            <a:r>
              <a:rPr lang="en-US" dirty="0" smtClean="0"/>
              <a:t>Buffalo to Green Bay -815.31mi/14hrs27mins</a:t>
            </a:r>
            <a:endParaRPr lang="en-US" dirty="0"/>
          </a:p>
        </p:txBody>
      </p:sp>
      <p:pic>
        <p:nvPicPr>
          <p:cNvPr id="5122" name="Picture 2" descr="http://pics4.city-data.com/zfar/zfar17432.png"/>
          <p:cNvPicPr>
            <a:picLocks noChangeAspect="1" noChangeArrowheads="1"/>
          </p:cNvPicPr>
          <p:nvPr/>
        </p:nvPicPr>
        <p:blipFill>
          <a:blip r:embed="rId2" cstate="print"/>
          <a:srcRect/>
          <a:stretch>
            <a:fillRect/>
          </a:stretch>
        </p:blipFill>
        <p:spPr bwMode="auto">
          <a:xfrm>
            <a:off x="0" y="3733800"/>
            <a:ext cx="4267200" cy="3124200"/>
          </a:xfrm>
          <a:prstGeom prst="rect">
            <a:avLst/>
          </a:prstGeom>
          <a:noFill/>
        </p:spPr>
      </p:pic>
      <p:pic>
        <p:nvPicPr>
          <p:cNvPr id="8194" name="Picture 2" descr="http://www.mtctickets.com/cities/images/green-bay-wi.jpg"/>
          <p:cNvPicPr>
            <a:picLocks noChangeAspect="1" noChangeArrowheads="1"/>
          </p:cNvPicPr>
          <p:nvPr/>
        </p:nvPicPr>
        <p:blipFill>
          <a:blip r:embed="rId3" cstate="print"/>
          <a:srcRect/>
          <a:stretch>
            <a:fillRect/>
          </a:stretch>
        </p:blipFill>
        <p:spPr bwMode="auto">
          <a:xfrm>
            <a:off x="4267200" y="3733800"/>
            <a:ext cx="4876800" cy="3124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137</TotalTime>
  <Words>285</Words>
  <Application>Microsoft Office PowerPoint</Application>
  <PresentationFormat>On-screen Show (4:3)</PresentationFormat>
  <Paragraphs>48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DCL </vt:lpstr>
      <vt:lpstr>    DCL  Trip </vt:lpstr>
      <vt:lpstr>   Route </vt:lpstr>
      <vt:lpstr> Trip/Where We Started </vt:lpstr>
      <vt:lpstr>  Baltimore, ML</vt:lpstr>
      <vt:lpstr>  New York, NY</vt:lpstr>
      <vt:lpstr>New York/ Julliard School </vt:lpstr>
      <vt:lpstr>  Buffalo, NY  </vt:lpstr>
      <vt:lpstr>  Green Bay, WI</vt:lpstr>
      <vt:lpstr>Lambeau Field in Green Bay </vt:lpstr>
      <vt:lpstr>  Boston ,MA </vt:lpstr>
      <vt:lpstr> Boston Lighthouses  </vt:lpstr>
      <vt:lpstr>Past and Modern Day Boston </vt:lpstr>
      <vt:lpstr>  Population </vt:lpstr>
      <vt:lpstr>Boston City/ John F.K.</vt:lpstr>
      <vt:lpstr>   Boston </vt:lpstr>
      <vt:lpstr>What Pittsburgh could do better that Boston does! </vt:lpstr>
      <vt:lpstr>   The End </vt:lpstr>
    </vt:vector>
  </TitlesOfParts>
  <Company>MTLSD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DCL </dc:title>
  <dc:creator>lbartman69</dc:creator>
  <cp:lastModifiedBy>lbartman69</cp:lastModifiedBy>
  <cp:revision>20</cp:revision>
  <dcterms:created xsi:type="dcterms:W3CDTF">2011-02-17T17:26:46Z</dcterms:created>
  <dcterms:modified xsi:type="dcterms:W3CDTF">2011-02-25T19:10:37Z</dcterms:modified>
</cp:coreProperties>
</file>